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2"/>
  </p:handoutMasterIdLst>
  <p:sldIdLst>
    <p:sldId id="256" r:id="rId2"/>
    <p:sldId id="257" r:id="rId3"/>
    <p:sldId id="358" r:id="rId4"/>
    <p:sldId id="333" r:id="rId5"/>
    <p:sldId id="357" r:id="rId6"/>
    <p:sldId id="258" r:id="rId7"/>
    <p:sldId id="337" r:id="rId8"/>
    <p:sldId id="274" r:id="rId9"/>
    <p:sldId id="260" r:id="rId10"/>
    <p:sldId id="338" r:id="rId11"/>
    <p:sldId id="339" r:id="rId12"/>
    <p:sldId id="340" r:id="rId13"/>
    <p:sldId id="341" r:id="rId14"/>
    <p:sldId id="342" r:id="rId15"/>
    <p:sldId id="344" r:id="rId16"/>
    <p:sldId id="262" r:id="rId17"/>
    <p:sldId id="263" r:id="rId18"/>
    <p:sldId id="264" r:id="rId19"/>
    <p:sldId id="265" r:id="rId20"/>
    <p:sldId id="347" r:id="rId21"/>
    <p:sldId id="266" r:id="rId22"/>
    <p:sldId id="267" r:id="rId23"/>
    <p:sldId id="261" r:id="rId24"/>
    <p:sldId id="343" r:id="rId25"/>
    <p:sldId id="308" r:id="rId26"/>
    <p:sldId id="310" r:id="rId27"/>
    <p:sldId id="324" r:id="rId28"/>
    <p:sldId id="348" r:id="rId29"/>
    <p:sldId id="345" r:id="rId30"/>
    <p:sldId id="346" r:id="rId31"/>
    <p:sldId id="304" r:id="rId32"/>
    <p:sldId id="306" r:id="rId33"/>
    <p:sldId id="353" r:id="rId34"/>
    <p:sldId id="326" r:id="rId35"/>
    <p:sldId id="362" r:id="rId36"/>
    <p:sldId id="259" r:id="rId37"/>
    <p:sldId id="305" r:id="rId38"/>
    <p:sldId id="309" r:id="rId39"/>
    <p:sldId id="334" r:id="rId40"/>
    <p:sldId id="311" r:id="rId41"/>
    <p:sldId id="312" r:id="rId42"/>
    <p:sldId id="349" r:id="rId43"/>
    <p:sldId id="350" r:id="rId44"/>
    <p:sldId id="355" r:id="rId45"/>
    <p:sldId id="351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3" r:id="rId55"/>
    <p:sldId id="322" r:id="rId56"/>
    <p:sldId id="321" r:id="rId57"/>
    <p:sldId id="325" r:id="rId58"/>
    <p:sldId id="356" r:id="rId59"/>
    <p:sldId id="332" r:id="rId60"/>
    <p:sldId id="327" r:id="rId61"/>
    <p:sldId id="359" r:id="rId62"/>
    <p:sldId id="360" r:id="rId63"/>
    <p:sldId id="361" r:id="rId64"/>
    <p:sldId id="363" r:id="rId65"/>
    <p:sldId id="328" r:id="rId66"/>
    <p:sldId id="329" r:id="rId67"/>
    <p:sldId id="330" r:id="rId68"/>
    <p:sldId id="331" r:id="rId69"/>
    <p:sldId id="336" r:id="rId70"/>
    <p:sldId id="352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58"/>
            <p14:sldId id="333"/>
            <p14:sldId id="357"/>
            <p14:sldId id="258"/>
            <p14:sldId id="337"/>
            <p14:sldId id="274"/>
            <p14:sldId id="260"/>
          </p14:sldIdLst>
        </p14:section>
        <p14:section name="Distributions" id="{6CD3F151-B3A2-4492-B700-F6DEE9132DC2}">
          <p14:sldIdLst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</p14:sldIdLst>
        </p14:section>
        <p14:section name="Error bars" id="{7DBF141E-71D8-4596-B67F-B86A999CB097}">
          <p14:sldIdLst>
            <p14:sldId id="326"/>
            <p14:sldId id="362"/>
            <p14:sldId id="259"/>
            <p14:sldId id="305"/>
            <p14:sldId id="309"/>
            <p14:sldId id="334"/>
          </p14:sldIdLst>
        </p14:section>
        <p14:section name="Bayesian" id="{9E24BA07-404B-4182-A2CD-1A61730DBA62}">
          <p14:sldIdLst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61"/>
            <p14:sldId id="363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978377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09600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A6C8-3F07-F373-92DD-5C6A4B482B3C}"/>
              </a:ext>
            </a:extLst>
          </p:cNvPr>
          <p:cNvSpPr txBox="1"/>
          <p:nvPr/>
        </p:nvSpPr>
        <p:spPr>
          <a:xfrm>
            <a:off x="7364843" y="991120"/>
            <a:ext cx="17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gradientinterval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5663-6498-5BF7-C331-C942D2536D94}"/>
              </a:ext>
            </a:extLst>
          </p:cNvPr>
          <p:cNvSpPr txBox="1"/>
          <p:nvPr/>
        </p:nvSpPr>
        <p:spPr>
          <a:xfrm>
            <a:off x="7714385" y="3822218"/>
            <a:ext cx="10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dots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13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asses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 err="1"/>
              <a:t>Harrer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Doing Meta Analysis in 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152400" y="2446877"/>
            <a:ext cx="244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std. error vs. observed 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meta::funnel()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43453</TotalTime>
  <Words>3627</Words>
  <Application>Microsoft Office PowerPoint</Application>
  <PresentationFormat>On-screen Show (4:3)</PresentationFormat>
  <Paragraphs>522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Script MT Bold</vt:lpstr>
      <vt:lpstr>Symbol</vt:lpstr>
      <vt:lpstr>Wingdings</vt:lpstr>
      <vt:lpstr>1_Office Theme</vt:lpstr>
      <vt:lpstr>Equation</vt:lpstr>
      <vt:lpstr>Visualizing Uncertainty</vt:lpstr>
      <vt:lpstr>Topics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×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Publication bias: Funnel plots</vt:lpstr>
      <vt:lpstr>Orchard plots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197</cp:revision>
  <dcterms:created xsi:type="dcterms:W3CDTF">2017-10-14T20:35:56Z</dcterms:created>
  <dcterms:modified xsi:type="dcterms:W3CDTF">2024-03-21T16:17:12Z</dcterms:modified>
</cp:coreProperties>
</file>